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74" r:id="rId5"/>
    <p:sldId id="262" r:id="rId6"/>
    <p:sldId id="268" r:id="rId7"/>
    <p:sldId id="269" r:id="rId8"/>
    <p:sldId id="271" r:id="rId9"/>
    <p:sldId id="270" r:id="rId10"/>
    <p:sldId id="267" r:id="rId11"/>
    <p:sldId id="275" r:id="rId12"/>
    <p:sldId id="266" r:id="rId13"/>
    <p:sldId id="272" r:id="rId14"/>
    <p:sldId id="263" r:id="rId15"/>
    <p:sldId id="264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hlh/EgJ/KXwnIv/AWS1pS0siw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8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65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342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86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401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39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5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69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248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726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08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250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>
            <a:spLocks noGrp="1"/>
          </p:cNvSpPr>
          <p:nvPr>
            <p:ph type="ctrTitle"/>
          </p:nvPr>
        </p:nvSpPr>
        <p:spPr>
          <a:xfrm>
            <a:off x="567047" y="2808659"/>
            <a:ext cx="69431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A68"/>
              </a:buClr>
              <a:buSzPts val="6000"/>
              <a:buFont typeface="Calibri"/>
              <a:buNone/>
              <a:defRPr sz="6000">
                <a:solidFill>
                  <a:srgbClr val="000A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subTitle" idx="1"/>
          </p:nvPr>
        </p:nvSpPr>
        <p:spPr>
          <a:xfrm>
            <a:off x="567047" y="5288334"/>
            <a:ext cx="694310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A68"/>
              </a:buClr>
              <a:buSzPts val="2400"/>
              <a:buNone/>
              <a:defRPr sz="2400">
                <a:solidFill>
                  <a:srgbClr val="000A6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1852550" y="365125"/>
            <a:ext cx="9501249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 rot="5400000">
            <a:off x="4427505" y="-138713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>
            <a:spLocks noGrp="1"/>
          </p:cNvSpPr>
          <p:nvPr>
            <p:ph type="title"/>
          </p:nvPr>
        </p:nvSpPr>
        <p:spPr>
          <a:xfrm>
            <a:off x="1852550" y="365125"/>
            <a:ext cx="9501249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1"/>
          </p:nvPr>
        </p:nvSpPr>
        <p:spPr>
          <a:xfrm>
            <a:off x="1345374" y="16949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852550" y="365125"/>
            <a:ext cx="9501249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1852550" y="365125"/>
            <a:ext cx="9501249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>
            <a:spLocks noGrp="1"/>
          </p:cNvSpPr>
          <p:nvPr>
            <p:ph type="title"/>
          </p:nvPr>
        </p:nvSpPr>
        <p:spPr>
          <a:xfrm>
            <a:off x="1852550" y="365125"/>
            <a:ext cx="9501249" cy="77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body" idx="1"/>
          </p:nvPr>
        </p:nvSpPr>
        <p:spPr>
          <a:xfrm>
            <a:off x="1345374" y="16949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341415" y="2629912"/>
            <a:ext cx="11008412" cy="190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A68"/>
              </a:buClr>
              <a:buSzPts val="6600"/>
              <a:buFont typeface="Calibri"/>
              <a:buNone/>
            </a:pPr>
            <a:r>
              <a:rPr lang="ru-RU" sz="6600" b="1" dirty="0"/>
              <a:t>РАЗРАБОТКА ВЕБ-ПРИЛОЖЕНИЯ «НОВОСТНАЯ ПЛАТФОРМА»</a:t>
            </a:r>
            <a:endParaRPr sz="6600" b="1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341416" y="4758044"/>
            <a:ext cx="694310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A68"/>
              </a:buClr>
              <a:buSzPts val="2400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Студент группы 2994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A68"/>
              </a:buClr>
              <a:buSzPts val="2400"/>
              <a:buNone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Мазур Д.В.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6615">
        <p159:morph option="byObject"/>
      </p:transition>
    </mc:Choice>
    <mc:Fallback xmlns="">
      <p:transition spd="slow" advTm="14661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Презентация работы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37407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84D043-1A93-4778-B88F-CF812827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50" y="1976144"/>
            <a:ext cx="5188182" cy="4359651"/>
          </a:xfrm>
          <a:prstGeom prst="rect">
            <a:avLst/>
          </a:prstGeom>
        </p:spPr>
      </p:pic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Листинг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7D84D5-194C-4E16-9C7E-C5C3F48B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61" y="1976144"/>
            <a:ext cx="4415235" cy="43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6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2814620" y="786799"/>
            <a:ext cx="814517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accent2"/>
                </a:solidFill>
              </a:rPr>
              <a:t>Диаграмма </a:t>
            </a:r>
            <a:r>
              <a:rPr lang="en-US" b="1" dirty="0">
                <a:solidFill>
                  <a:schemeClr val="accent2"/>
                </a:solidFill>
              </a:rPr>
              <a:t>IDEF1X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AF21B1-9E8F-4F07-8C7F-56FC1E1A8B4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9402" y="1948435"/>
            <a:ext cx="6781556" cy="3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0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2814620" y="786799"/>
            <a:ext cx="814517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accent2"/>
                </a:solidFill>
              </a:rPr>
              <a:t>Диаграмма </a:t>
            </a:r>
            <a:r>
              <a:rPr lang="en-US" b="1" dirty="0">
                <a:solidFill>
                  <a:schemeClr val="accent2"/>
                </a:solidFill>
              </a:rPr>
              <a:t>IDEF0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2A644-B1F8-4BFE-A583-9A3B71D698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14620" y="3660084"/>
            <a:ext cx="6120130" cy="22910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3CD46C-FF0C-4DD8-824E-13EC3D261A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87209" y="1860700"/>
            <a:ext cx="4447027" cy="30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5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Итоги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ru-RU" b="1" dirty="0">
                <a:solidFill>
                  <a:schemeClr val="accent2"/>
                </a:solidFill>
              </a:rPr>
              <a:t>выполнения курсовой работы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CE4DE-3564-4BA5-BF6D-72198BA40579}"/>
              </a:ext>
            </a:extLst>
          </p:cNvPr>
          <p:cNvSpPr txBox="1"/>
          <p:nvPr/>
        </p:nvSpPr>
        <p:spPr>
          <a:xfrm>
            <a:off x="1852550" y="2174236"/>
            <a:ext cx="924690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результате выполнения курсового задания была изучена работа со специализированными фреймворками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React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и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Express.js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и их расширениями языка программирования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JavaScript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улучшены знания в области работы со структуризацией данных, построением архитектуры веб-приложений и базами-данных.</a:t>
            </a:r>
          </a:p>
          <a:p>
            <a:endParaRPr lang="ru-RU" sz="20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В соответствии с индивидуальным курсовым заданием было разработано веб-приложение для просмотра и ведения собственного новостного направления.</a:t>
            </a:r>
          </a:p>
          <a:p>
            <a:endParaRPr lang="ru-RU" sz="20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Поэтому, можно сделать вывод, что индивидуальное курсовое задание было выполнено в полном объёме.</a:t>
            </a:r>
          </a:p>
        </p:txBody>
      </p:sp>
    </p:spTree>
    <p:extLst>
      <p:ext uri="{BB962C8B-B14F-4D97-AF65-F5344CB8AC3E}">
        <p14:creationId xmlns:p14="http://schemas.microsoft.com/office/powerpoint/2010/main" val="219111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1638064" y="2799595"/>
            <a:ext cx="8915872" cy="1164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A68"/>
              </a:buClr>
              <a:buSzPts val="6600"/>
              <a:buFont typeface="Calibri"/>
              <a:buNone/>
            </a:pPr>
            <a:r>
              <a:rPr lang="ru-RU" sz="6600" b="1" dirty="0"/>
              <a:t>Спасибо за внимание!</a:t>
            </a:r>
            <a:endParaRPr sz="6600" b="1" dirty="0"/>
          </a:p>
        </p:txBody>
      </p:sp>
    </p:spTree>
    <p:extLst>
      <p:ext uri="{BB962C8B-B14F-4D97-AF65-F5344CB8AC3E}">
        <p14:creationId xmlns:p14="http://schemas.microsoft.com/office/powerpoint/2010/main" val="203686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1852550" y="1023916"/>
            <a:ext cx="9501249" cy="8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accent2"/>
                </a:solidFill>
              </a:rPr>
              <a:t>Постановка задачи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852550" y="2215487"/>
            <a:ext cx="942789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В рамках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курсового проекта</a:t>
            </a:r>
            <a:r>
              <a:rPr lang="ru-RU" sz="20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было получено задание от учебного заведения - необходимо создать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веб-приложение</a:t>
            </a:r>
            <a:r>
              <a:rPr lang="ru-RU" sz="2000" b="0" i="0" u="none" strike="noStrike" cap="none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, которое будет отличным инструментом для предоставления полезной информации, знаний и опыта. С возможностями публиковать новости, статьи, руководства, советы и другой контент, который будет полезен аудитории.</a:t>
            </a:r>
            <a:endParaRPr sz="20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2814620" y="786799"/>
            <a:ext cx="814517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accent2"/>
                </a:solidFill>
              </a:rPr>
              <a:t>Инструментальные средства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2814620" y="2300285"/>
            <a:ext cx="4969036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Для реализации проекта была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</a:t>
            </a: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использована IDE Visual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Studio Code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Разработка велась на языке программирования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JavaScript</a:t>
            </a:r>
            <a:endParaRPr sz="2400" dirty="0">
              <a:solidFill>
                <a:schemeClr val="tx2">
                  <a:lumMod val="50000"/>
                </a:schemeClr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0965DB-4BF3-4CF5-8847-48DE5334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508" y="4202796"/>
            <a:ext cx="1404816" cy="140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isual Studio Code icon PNG and SVG Vector Free Download">
            <a:extLst>
              <a:ext uri="{FF2B5EF4-FFF2-40B4-BE49-F238E27FC236}">
                <a16:creationId xmlns:a16="http://schemas.microsoft.com/office/drawing/2014/main" id="{9930B573-64C3-42A6-84F5-28A9BEF5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532" y="1922173"/>
            <a:ext cx="1562768" cy="15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Introduction to Express.js – Advanced Millennium Technologies">
            <a:extLst>
              <a:ext uri="{FF2B5EF4-FFF2-40B4-BE49-F238E27FC236}">
                <a16:creationId xmlns:a16="http://schemas.microsoft.com/office/drawing/2014/main" id="{5BEA7089-B10A-41A0-9AA0-2B84AC91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27" y="4351861"/>
            <a:ext cx="3583987" cy="21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2814620" y="786799"/>
            <a:ext cx="814517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lang="ru-RU" b="1" dirty="0">
                <a:solidFill>
                  <a:schemeClr val="accent2"/>
                </a:solidFill>
              </a:rPr>
              <a:t>Использованные технологии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884142-D97C-4CE6-A4D2-BDC1DE63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557" y="3345990"/>
            <a:ext cx="2214834" cy="22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A3624DF-D068-5B42-B070-18FF00495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616" y="2102164"/>
            <a:ext cx="2437773" cy="243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31D0E89-8DB0-BF4B-ADAE-D47AEDF58532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772" y="2102164"/>
            <a:ext cx="3808709" cy="4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Интерфейс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1E9DE8-01CE-4BB6-B964-2EB68470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73" y="1655375"/>
            <a:ext cx="8939470" cy="45443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ru-RU" b="1" dirty="0">
                <a:solidFill>
                  <a:schemeClr val="accent2"/>
                </a:solidFill>
              </a:rPr>
              <a:t>Формы 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BD5382-8643-451C-846C-3BD4E21D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74" y="1644322"/>
            <a:ext cx="4566588" cy="48167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38D4FB-BAF5-402A-8FF1-6C5DB937B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346" y="2297464"/>
            <a:ext cx="4694828" cy="36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8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2550910" y="542701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ru-RU" b="1" dirty="0">
                <a:solidFill>
                  <a:schemeClr val="accent2"/>
                </a:solidFill>
              </a:rPr>
              <a:t>Форма создания поста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DFED55-D2B6-456A-B174-A1A062D8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66" y="1718267"/>
            <a:ext cx="6473068" cy="4367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220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Интерфейс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B63007-99A6-45DB-9202-571DA1FC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49" y="1738751"/>
            <a:ext cx="5770651" cy="3074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3B5DBB-57CC-43CD-AD86-8C0BEB845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461"/>
          <a:stretch/>
        </p:blipFill>
        <p:spPr>
          <a:xfrm>
            <a:off x="5658510" y="2994795"/>
            <a:ext cx="5770651" cy="3124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657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70;p5">
            <a:extLst>
              <a:ext uri="{FF2B5EF4-FFF2-40B4-BE49-F238E27FC236}">
                <a16:creationId xmlns:a16="http://schemas.microsoft.com/office/drawing/2014/main" id="{6E40177A-5F94-45FD-B550-51F4CB0B8D04}"/>
              </a:ext>
            </a:extLst>
          </p:cNvPr>
          <p:cNvSpPr txBox="1">
            <a:spLocks/>
          </p:cNvSpPr>
          <p:nvPr/>
        </p:nvSpPr>
        <p:spPr>
          <a:xfrm>
            <a:off x="1852550" y="623087"/>
            <a:ext cx="9501249" cy="8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2"/>
              </a:buClr>
              <a:buSzPts val="4400"/>
            </a:pPr>
            <a:r>
              <a:rPr lang="ru-RU" b="1" dirty="0">
                <a:solidFill>
                  <a:schemeClr val="accent2"/>
                </a:solidFill>
              </a:rPr>
              <a:t>Интерфейс приложения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4D254C-F567-4C89-9292-9FFC6327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01" y="1775957"/>
            <a:ext cx="5157042" cy="3393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584E0BB-D105-4F8F-93F5-51BEBC836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9"/>
          <a:stretch/>
        </p:blipFill>
        <p:spPr>
          <a:xfrm>
            <a:off x="5695677" y="2788419"/>
            <a:ext cx="5477251" cy="309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12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E3BCA"/>
      </a:accent1>
      <a:accent2>
        <a:srgbClr val="02148E"/>
      </a:accent2>
      <a:accent3>
        <a:srgbClr val="A5A5A5"/>
      </a:accent3>
      <a:accent4>
        <a:srgbClr val="FE594B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183</Words>
  <Application>Microsoft Office PowerPoint</Application>
  <PresentationFormat>Широкоэкранный</PresentationFormat>
  <Paragraphs>29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РАЗРАБОТКА ВЕБ-ПРИЛОЖЕНИЯ «НОВОСТНАЯ ПЛАТФОРМА»</vt:lpstr>
      <vt:lpstr>Постановка задачи</vt:lpstr>
      <vt:lpstr>Инструментальные средства</vt:lpstr>
      <vt:lpstr>Использованные технологии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Диаграмма IDEF1X</vt:lpstr>
      <vt:lpstr>Диаграмма IDEF0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ПРОИЗВОДСТВЕННАЯ ПРАКТИКА ПМ-02</dc:title>
  <dc:creator>Microsoft Office User</dc:creator>
  <cp:lastModifiedBy>Даниил</cp:lastModifiedBy>
  <cp:revision>21</cp:revision>
  <dcterms:created xsi:type="dcterms:W3CDTF">2023-02-12T09:08:40Z</dcterms:created>
  <dcterms:modified xsi:type="dcterms:W3CDTF">2024-05-03T18:50:26Z</dcterms:modified>
</cp:coreProperties>
</file>